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2"/>
  </p:sldMasterIdLst>
  <p:notesMasterIdLst>
    <p:notesMasterId r:id="rId27"/>
  </p:notesMasterIdLst>
  <p:handoutMasterIdLst>
    <p:handoutMasterId r:id="rId28"/>
  </p:handoutMasterIdLst>
  <p:sldIdLst>
    <p:sldId id="364" r:id="rId13"/>
    <p:sldId id="377" r:id="rId14"/>
    <p:sldId id="378" r:id="rId15"/>
    <p:sldId id="379" r:id="rId16"/>
    <p:sldId id="380" r:id="rId17"/>
    <p:sldId id="381" r:id="rId18"/>
    <p:sldId id="382" r:id="rId19"/>
    <p:sldId id="368" r:id="rId20"/>
    <p:sldId id="371" r:id="rId21"/>
    <p:sldId id="376" r:id="rId22"/>
    <p:sldId id="383" r:id="rId23"/>
    <p:sldId id="384" r:id="rId24"/>
    <p:sldId id="385" r:id="rId25"/>
    <p:sldId id="367" r:id="rId26"/>
  </p:sldIdLst>
  <p:sldSz cx="12195175" cy="6858000"/>
  <p:notesSz cx="6858000" cy="9144000"/>
  <p:embeddedFontLst>
    <p:embeddedFont>
      <p:font typeface="72 Brand" panose="020B0604020202020204" charset="0"/>
      <p:regular r:id="rId29"/>
      <p:bold r:id="rId30"/>
      <p:italic r:id="rId31"/>
      <p:boldItalic r:id="rId32"/>
    </p:embeddedFont>
    <p:embeddedFont>
      <p:font typeface="72 Brand Medium" panose="020B0604020202020204" charset="0"/>
      <p:regular r:id="rId33"/>
      <p:italic r:id="rId34"/>
    </p:embeddedFont>
    <p:embeddedFont>
      <p:font typeface="Arial Unicode MS" panose="020B0604020202020204" pitchFamily="34" charset="-128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66D51-5590-441A-A94A-9BEC0885743A}" v="86" dt="2023-12-01T20:52:56.811"/>
    <p1510:client id="{349DE346-81C9-4664-B020-F8A04231C5A9}" v="549" dt="2023-12-02T09:09:14.436"/>
    <p1510:client id="{47FBE609-9C2D-40C7-829A-154468290358}" v="758" dt="2023-12-08T14:01:31.016"/>
    <p1510:client id="{99557FB3-4B25-4A9E-912A-DA65C5185BC1}" v="58" dt="2023-12-08T16:59:17.277"/>
    <p1510:client id="{A2A3F4E2-8683-4241-A2B3-000BC523DCA4}" v="148" dt="2023-12-09T07:00:51.056"/>
    <p1510:client id="{A4D6A217-DE72-447F-A9EF-F15382EA9405}" v="138" dt="2023-12-02T07:16:40.988"/>
    <p1510:client id="{BAD25454-B4CC-49F6-B92B-8BDDC11298F0}" v="21" dt="2023-12-01T16:35:01.070"/>
    <p1510:client id="{FD25A8A1-DDEA-4EB2-BF31-B57A3A6E217C}" v="222" dt="2023-12-02T08:51:50.75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1"/>
        <p:guide orient="horz" pos="331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font" Target="fonts/font11.fntdata"/><Relationship Id="rId21" Type="http://schemas.openxmlformats.org/officeDocument/2006/relationships/slide" Target="slides/slide9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ags" Target="tags/tag1.xml"/><Relationship Id="rId45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customXml" Target="../customXml/item10.xml"/><Relationship Id="rId19" Type="http://schemas.openxmlformats.org/officeDocument/2006/relationships/slide" Target="slides/slide7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8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‹#›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5" name="LogoBlue-Dynamic" descr="{&quot;templafy&quot;:{&quot;id&quot;:&quot;43b89e5b-1a4b-4cc8-b468-ab9c01b2d4c2&quot;}}">
            <a:extLst>
              <a:ext uri="{FF2B5EF4-FFF2-40B4-BE49-F238E27FC236}">
                <a16:creationId xmlns:a16="http://schemas.microsoft.com/office/drawing/2014/main" id="{FF7B8CD0-1BFA-08E1-444C-DB5F568BB12F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Classification-Dynamic" descr="{&quot;templafy&quot;:{&quot;id&quot;:&quot;26b15d7a-e6a5-47d8-9435-f936cf603e4f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870433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LogoBlack-Dynamic" descr="{&quot;templafy&quot;:{&quot;id&quot;:&quot;05ac0cde-32b1-43b7-8ec1-e8c3aaeb2f3c&quot;}}">
            <a:extLst>
              <a:ext uri="{FF2B5EF4-FFF2-40B4-BE49-F238E27FC236}">
                <a16:creationId xmlns:a16="http://schemas.microsoft.com/office/drawing/2014/main" id="{6F517C48-28CD-5089-ED8A-57BF0CC2794C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39861684-013f-471d-9263-c810024cc022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LogoBlue-Dynamic" descr="{&quot;templafy&quot;:{&quot;id&quot;:&quot;c9312742-5078-4e1f-bd55-88199c0f80c7&quot;}}">
            <a:extLst>
              <a:ext uri="{FF2B5EF4-FFF2-40B4-BE49-F238E27FC236}">
                <a16:creationId xmlns:a16="http://schemas.microsoft.com/office/drawing/2014/main" id="{D1190656-DEBD-FEA9-516B-DD318272D18E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93c98dc7-a0c1-4b0f-b0ba-af43dd49ae2c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LogoWhite-Dynamic" descr="{&quot;templafy&quot;:{&quot;id&quot;:&quot;de383e5b-a680-4eb2-b0e1-10c9de7b4420&quot;}}">
            <a:extLst>
              <a:ext uri="{FF2B5EF4-FFF2-40B4-BE49-F238E27FC236}">
                <a16:creationId xmlns:a16="http://schemas.microsoft.com/office/drawing/2014/main" id="{DAF77494-7969-7420-F0E8-876B83E39BD5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Classification-Dynamic" descr="{&quot;templafy&quot;:{&quot;id&quot;:&quot;4c4794a9-0655-4c1b-b041-2f8fdc4f17b7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Roboto" panose="02000000000000000000" pitchFamily="2" charset="0"/>
              <a:buChar char="​"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,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5175" cy="6861496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2355" y="1156532"/>
            <a:ext cx="5613722" cy="2756252"/>
          </a:xfrm>
          <a:prstGeom prst="rect">
            <a:avLst/>
          </a:prstGeom>
        </p:spPr>
      </p:pic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206502"/>
            <a:ext cx="55678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LogoWhite-Dynamic" descr="{&quot;templafy&quot;:{&quot;id&quot;:&quot;ce9f570a-d01c-4f7a-bdb0-48196cd91c65&quot;}}">
            <a:extLst>
              <a:ext uri="{FF2B5EF4-FFF2-40B4-BE49-F238E27FC236}">
                <a16:creationId xmlns:a16="http://schemas.microsoft.com/office/drawing/2014/main" id="{032494F6-48CD-A02A-329B-1D3AE74E0E9C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27e4469b-56b9-40c8-b6ee-229518780628&quot;}}">
            <a:extLst>
              <a:ext uri="{FF2B5EF4-FFF2-40B4-BE49-F238E27FC236}">
                <a16:creationId xmlns:a16="http://schemas.microsoft.com/office/drawing/2014/main" id="{A6D6797F-FF5B-BE1A-D940-2289CF2968F7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33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f755db65-1b8e-45e4-b756-07f49a68989b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2023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LogoWhite-Dynamic" descr="{&quot;templafy&quot;:{&quot;id&quot;:&quot;b64cdce4-575f-4a5e-890e-1d72104f51e2&quot;}}">
            <a:extLst>
              <a:ext uri="{FF2B5EF4-FFF2-40B4-BE49-F238E27FC236}">
                <a16:creationId xmlns:a16="http://schemas.microsoft.com/office/drawing/2014/main" id="{1B320325-E461-1EF2-0F59-CB86E0E6F9E5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Classification-Dynamic" descr="{&quot;templafy&quot;:{&quot;id&quot;:&quot;dab76cf4-44c2-4bf6-9fec-2f5c86bfe0f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LogoWhite-Dynamic" descr="{&quot;templafy&quot;:{&quot;id&quot;:&quot;5450fe49-9c3b-49bf-b79b-6d2917420691&quot;}}">
            <a:extLst>
              <a:ext uri="{FF2B5EF4-FFF2-40B4-BE49-F238E27FC236}">
                <a16:creationId xmlns:a16="http://schemas.microsoft.com/office/drawing/2014/main" id="{0B97AABB-AB35-5D1E-370F-103F22E1157F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lassification-Dynamic" descr="{&quot;templafy&quot;:{&quot;id&quot;:&quot;6fd7b70f-0c89-42da-888f-2ef54efefc81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29c4f80e-d6cd-49e6-b897-9bed61dd3677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LogoBlack-Dynamic" descr="{&quot;templafy&quot;:{&quot;id&quot;:&quot;d11d6003-5ba9-4eda-9f2a-ba7044d037e8&quot;}}">
            <a:extLst>
              <a:ext uri="{FF2B5EF4-FFF2-40B4-BE49-F238E27FC236}">
                <a16:creationId xmlns:a16="http://schemas.microsoft.com/office/drawing/2014/main" id="{9890E76A-908A-C687-D029-53FB8DB3A88D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sp>
        <p:nvSpPr>
          <p:cNvPr id="6" name="LogoBlue-Dynamic" descr="{&quot;templafy&quot;:{&quot;id&quot;:&quot;15e5a6cb-f50b-4bc5-9f9d-6c342a6c93de&quot;}}">
            <a:extLst>
              <a:ext uri="{FF2B5EF4-FFF2-40B4-BE49-F238E27FC236}">
                <a16:creationId xmlns:a16="http://schemas.microsoft.com/office/drawing/2014/main" id="{910E499D-8DEA-41A7-80A4-13BE1C7038A4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62186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Classification-Dynamic" descr="{&quot;templafy&quot;:{&quot;id&quot;:&quot;731db586-8b8f-45e5-ad05-5653c673117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LogoBlue-Dynamic" descr="{&quot;templafy&quot;:{&quot;id&quot;:&quot;89c6ea7d-83ad-45fb-bc70-0da133c6cfff&quot;}}">
            <a:extLst>
              <a:ext uri="{FF2B5EF4-FFF2-40B4-BE49-F238E27FC236}">
                <a16:creationId xmlns:a16="http://schemas.microsoft.com/office/drawing/2014/main" id="{65992DD7-F456-F593-DE55-17D43CC1A2C0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Classification-Dynamic" descr="{&quot;templafy&quot;:{&quot;id&quot;:&quot;d97e7841-a1d1-4f6f-b5d2-c9e9106d663d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LogoBlack-Dynamic" descr="{&quot;templafy&quot;:{&quot;id&quot;:&quot;c0436da6-546f-4374-a706-3e0acf2a8ea0&quot;}}">
            <a:extLst>
              <a:ext uri="{FF2B5EF4-FFF2-40B4-BE49-F238E27FC236}">
                <a16:creationId xmlns:a16="http://schemas.microsoft.com/office/drawing/2014/main" id="{2637A33E-C6A7-7C2A-3068-C4A803D3573D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dc300d89-a410-4ad0-bbb6-125227d9b960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7D2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LogoWhite-Dynamic" descr="{&quot;templafy&quot;:{&quot;id&quot;:&quot;6021235e-256d-4885-a228-ef86f7e358cf&quot;}}">
            <a:extLst>
              <a:ext uri="{FF2B5EF4-FFF2-40B4-BE49-F238E27FC236}">
                <a16:creationId xmlns:a16="http://schemas.microsoft.com/office/drawing/2014/main" id="{1B2BA827-5E2B-B410-D729-E5CB1E58EDA4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34561dcc-4bd5-41a7-8283-822ec80c3339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8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3.xml"/><Relationship Id="rId63" Type="http://schemas.openxmlformats.org/officeDocument/2006/relationships/tags" Target="../tags/tag34.xml"/><Relationship Id="rId84" Type="http://schemas.openxmlformats.org/officeDocument/2006/relationships/tags" Target="../tags/tag55.xml"/><Relationship Id="rId138" Type="http://schemas.openxmlformats.org/officeDocument/2006/relationships/tags" Target="../tags/tag109.xml"/><Relationship Id="rId107" Type="http://schemas.openxmlformats.org/officeDocument/2006/relationships/tags" Target="../tags/tag78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3.xml"/><Relationship Id="rId53" Type="http://schemas.openxmlformats.org/officeDocument/2006/relationships/tags" Target="../tags/tag24.xml"/><Relationship Id="rId74" Type="http://schemas.openxmlformats.org/officeDocument/2006/relationships/tags" Target="../tags/tag45.xml"/><Relationship Id="rId128" Type="http://schemas.openxmlformats.org/officeDocument/2006/relationships/tags" Target="../tags/tag99.xml"/><Relationship Id="rId149" Type="http://schemas.openxmlformats.org/officeDocument/2006/relationships/tags" Target="../tags/tag120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6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4.xml"/><Relationship Id="rId48" Type="http://schemas.openxmlformats.org/officeDocument/2006/relationships/tags" Target="../tags/tag19.xml"/><Relationship Id="rId64" Type="http://schemas.openxmlformats.org/officeDocument/2006/relationships/tags" Target="../tags/tag35.xml"/><Relationship Id="rId69" Type="http://schemas.openxmlformats.org/officeDocument/2006/relationships/tags" Target="../tags/tag40.xml"/><Relationship Id="rId113" Type="http://schemas.openxmlformats.org/officeDocument/2006/relationships/tags" Target="../tags/tag84.xml"/><Relationship Id="rId118" Type="http://schemas.openxmlformats.org/officeDocument/2006/relationships/tags" Target="../tags/tag89.xml"/><Relationship Id="rId134" Type="http://schemas.openxmlformats.org/officeDocument/2006/relationships/tags" Target="../tags/tag105.xml"/><Relationship Id="rId139" Type="http://schemas.openxmlformats.org/officeDocument/2006/relationships/tags" Target="../tags/tag110.xml"/><Relationship Id="rId80" Type="http://schemas.openxmlformats.org/officeDocument/2006/relationships/tags" Target="../tags/tag51.xml"/><Relationship Id="rId85" Type="http://schemas.openxmlformats.org/officeDocument/2006/relationships/tags" Target="../tags/tag56.xml"/><Relationship Id="rId150" Type="http://schemas.openxmlformats.org/officeDocument/2006/relationships/tags" Target="../tags/tag121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59" Type="http://schemas.openxmlformats.org/officeDocument/2006/relationships/tags" Target="../tags/tag30.xml"/><Relationship Id="rId103" Type="http://schemas.openxmlformats.org/officeDocument/2006/relationships/tags" Target="../tags/tag74.xml"/><Relationship Id="rId108" Type="http://schemas.openxmlformats.org/officeDocument/2006/relationships/tags" Target="../tags/tag79.xml"/><Relationship Id="rId124" Type="http://schemas.openxmlformats.org/officeDocument/2006/relationships/tags" Target="../tags/tag95.xml"/><Relationship Id="rId129" Type="http://schemas.openxmlformats.org/officeDocument/2006/relationships/tags" Target="../tags/tag100.xml"/><Relationship Id="rId54" Type="http://schemas.openxmlformats.org/officeDocument/2006/relationships/tags" Target="../tags/tag25.xml"/><Relationship Id="rId70" Type="http://schemas.openxmlformats.org/officeDocument/2006/relationships/tags" Target="../tags/tag41.xml"/><Relationship Id="rId75" Type="http://schemas.openxmlformats.org/officeDocument/2006/relationships/tags" Target="../tags/tag46.xml"/><Relationship Id="rId91" Type="http://schemas.openxmlformats.org/officeDocument/2006/relationships/tags" Target="../tags/tag62.xml"/><Relationship Id="rId96" Type="http://schemas.openxmlformats.org/officeDocument/2006/relationships/tags" Target="../tags/tag67.xml"/><Relationship Id="rId140" Type="http://schemas.openxmlformats.org/officeDocument/2006/relationships/tags" Target="../tags/tag111.xml"/><Relationship Id="rId145" Type="http://schemas.openxmlformats.org/officeDocument/2006/relationships/tags" Target="../tags/tag1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20.xml"/><Relationship Id="rId114" Type="http://schemas.openxmlformats.org/officeDocument/2006/relationships/tags" Target="../tags/tag85.xml"/><Relationship Id="rId119" Type="http://schemas.openxmlformats.org/officeDocument/2006/relationships/tags" Target="../tags/tag90.xml"/><Relationship Id="rId44" Type="http://schemas.openxmlformats.org/officeDocument/2006/relationships/tags" Target="../tags/tag15.xml"/><Relationship Id="rId60" Type="http://schemas.openxmlformats.org/officeDocument/2006/relationships/tags" Target="../tags/tag31.xml"/><Relationship Id="rId65" Type="http://schemas.openxmlformats.org/officeDocument/2006/relationships/tags" Target="../tags/tag36.xml"/><Relationship Id="rId81" Type="http://schemas.openxmlformats.org/officeDocument/2006/relationships/tags" Target="../tags/tag52.xml"/><Relationship Id="rId86" Type="http://schemas.openxmlformats.org/officeDocument/2006/relationships/tags" Target="../tags/tag57.xml"/><Relationship Id="rId130" Type="http://schemas.openxmlformats.org/officeDocument/2006/relationships/tags" Target="../tags/tag101.xml"/><Relationship Id="rId135" Type="http://schemas.openxmlformats.org/officeDocument/2006/relationships/tags" Target="../tags/tag106.xml"/><Relationship Id="rId151" Type="http://schemas.openxmlformats.org/officeDocument/2006/relationships/tags" Target="../tags/tag122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0.xml"/><Relationship Id="rId109" Type="http://schemas.openxmlformats.org/officeDocument/2006/relationships/tags" Target="../tags/tag80.xml"/><Relationship Id="rId34" Type="http://schemas.openxmlformats.org/officeDocument/2006/relationships/tags" Target="../tags/tag5.xml"/><Relationship Id="rId50" Type="http://schemas.openxmlformats.org/officeDocument/2006/relationships/tags" Target="../tags/tag21.xml"/><Relationship Id="rId55" Type="http://schemas.openxmlformats.org/officeDocument/2006/relationships/tags" Target="../tags/tag26.xml"/><Relationship Id="rId76" Type="http://schemas.openxmlformats.org/officeDocument/2006/relationships/tags" Target="../tags/tag47.xml"/><Relationship Id="rId97" Type="http://schemas.openxmlformats.org/officeDocument/2006/relationships/tags" Target="../tags/tag68.xml"/><Relationship Id="rId104" Type="http://schemas.openxmlformats.org/officeDocument/2006/relationships/tags" Target="../tags/tag75.xml"/><Relationship Id="rId120" Type="http://schemas.openxmlformats.org/officeDocument/2006/relationships/tags" Target="../tags/tag91.xml"/><Relationship Id="rId125" Type="http://schemas.openxmlformats.org/officeDocument/2006/relationships/tags" Target="../tags/tag96.xml"/><Relationship Id="rId141" Type="http://schemas.openxmlformats.org/officeDocument/2006/relationships/tags" Target="../tags/tag112.xml"/><Relationship Id="rId146" Type="http://schemas.openxmlformats.org/officeDocument/2006/relationships/tags" Target="../tags/tag117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2.xml"/><Relationship Id="rId92" Type="http://schemas.openxmlformats.org/officeDocument/2006/relationships/tags" Target="../tags/tag6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1.xml"/><Relationship Id="rId45" Type="http://schemas.openxmlformats.org/officeDocument/2006/relationships/tags" Target="../tags/tag16.xml"/><Relationship Id="rId66" Type="http://schemas.openxmlformats.org/officeDocument/2006/relationships/tags" Target="../tags/tag37.xml"/><Relationship Id="rId87" Type="http://schemas.openxmlformats.org/officeDocument/2006/relationships/tags" Target="../tags/tag58.xml"/><Relationship Id="rId110" Type="http://schemas.openxmlformats.org/officeDocument/2006/relationships/tags" Target="../tags/tag81.xml"/><Relationship Id="rId115" Type="http://schemas.openxmlformats.org/officeDocument/2006/relationships/tags" Target="../tags/tag86.xml"/><Relationship Id="rId131" Type="http://schemas.openxmlformats.org/officeDocument/2006/relationships/tags" Target="../tags/tag102.xml"/><Relationship Id="rId136" Type="http://schemas.openxmlformats.org/officeDocument/2006/relationships/tags" Target="../tags/tag107.xml"/><Relationship Id="rId61" Type="http://schemas.openxmlformats.org/officeDocument/2006/relationships/tags" Target="../tags/tag32.xml"/><Relationship Id="rId82" Type="http://schemas.openxmlformats.org/officeDocument/2006/relationships/tags" Target="../tags/tag53.xml"/><Relationship Id="rId152" Type="http://schemas.openxmlformats.org/officeDocument/2006/relationships/tags" Target="../tags/tag12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theme" Target="../theme/theme1.xml"/><Relationship Id="rId35" Type="http://schemas.openxmlformats.org/officeDocument/2006/relationships/tags" Target="../tags/tag6.xml"/><Relationship Id="rId56" Type="http://schemas.openxmlformats.org/officeDocument/2006/relationships/tags" Target="../tags/tag27.xml"/><Relationship Id="rId77" Type="http://schemas.openxmlformats.org/officeDocument/2006/relationships/tags" Target="../tags/tag48.xml"/><Relationship Id="rId100" Type="http://schemas.openxmlformats.org/officeDocument/2006/relationships/tags" Target="../tags/tag71.xml"/><Relationship Id="rId105" Type="http://schemas.openxmlformats.org/officeDocument/2006/relationships/tags" Target="../tags/tag76.xml"/><Relationship Id="rId126" Type="http://schemas.openxmlformats.org/officeDocument/2006/relationships/tags" Target="../tags/tag97.xml"/><Relationship Id="rId147" Type="http://schemas.openxmlformats.org/officeDocument/2006/relationships/tags" Target="../tags/tag11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2.xml"/><Relationship Id="rId72" Type="http://schemas.openxmlformats.org/officeDocument/2006/relationships/tags" Target="../tags/tag43.xml"/><Relationship Id="rId93" Type="http://schemas.openxmlformats.org/officeDocument/2006/relationships/tags" Target="../tags/tag64.xml"/><Relationship Id="rId98" Type="http://schemas.openxmlformats.org/officeDocument/2006/relationships/tags" Target="../tags/tag69.xml"/><Relationship Id="rId121" Type="http://schemas.openxmlformats.org/officeDocument/2006/relationships/tags" Target="../tags/tag92.xml"/><Relationship Id="rId142" Type="http://schemas.openxmlformats.org/officeDocument/2006/relationships/tags" Target="../tags/tag113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7.xml"/><Relationship Id="rId67" Type="http://schemas.openxmlformats.org/officeDocument/2006/relationships/tags" Target="../tags/tag38.xml"/><Relationship Id="rId116" Type="http://schemas.openxmlformats.org/officeDocument/2006/relationships/tags" Target="../tags/tag87.xml"/><Relationship Id="rId137" Type="http://schemas.openxmlformats.org/officeDocument/2006/relationships/tags" Target="../tags/tag108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2.xml"/><Relationship Id="rId62" Type="http://schemas.openxmlformats.org/officeDocument/2006/relationships/tags" Target="../tags/tag33.xml"/><Relationship Id="rId83" Type="http://schemas.openxmlformats.org/officeDocument/2006/relationships/tags" Target="../tags/tag54.xml"/><Relationship Id="rId88" Type="http://schemas.openxmlformats.org/officeDocument/2006/relationships/tags" Target="../tags/tag59.xml"/><Relationship Id="rId111" Type="http://schemas.openxmlformats.org/officeDocument/2006/relationships/tags" Target="../tags/tag82.xml"/><Relationship Id="rId132" Type="http://schemas.openxmlformats.org/officeDocument/2006/relationships/tags" Target="../tags/tag103.xml"/><Relationship Id="rId153" Type="http://schemas.openxmlformats.org/officeDocument/2006/relationships/tags" Target="../tags/tag124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7.xml"/><Relationship Id="rId57" Type="http://schemas.openxmlformats.org/officeDocument/2006/relationships/tags" Target="../tags/tag28.xml"/><Relationship Id="rId106" Type="http://schemas.openxmlformats.org/officeDocument/2006/relationships/tags" Target="../tags/tag77.xml"/><Relationship Id="rId127" Type="http://schemas.openxmlformats.org/officeDocument/2006/relationships/tags" Target="../tags/tag98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2.xml"/><Relationship Id="rId52" Type="http://schemas.openxmlformats.org/officeDocument/2006/relationships/tags" Target="../tags/tag23.xml"/><Relationship Id="rId73" Type="http://schemas.openxmlformats.org/officeDocument/2006/relationships/tags" Target="../tags/tag44.xml"/><Relationship Id="rId78" Type="http://schemas.openxmlformats.org/officeDocument/2006/relationships/tags" Target="../tags/tag49.xml"/><Relationship Id="rId94" Type="http://schemas.openxmlformats.org/officeDocument/2006/relationships/tags" Target="../tags/tag65.xml"/><Relationship Id="rId99" Type="http://schemas.openxmlformats.org/officeDocument/2006/relationships/tags" Target="../tags/tag70.xml"/><Relationship Id="rId101" Type="http://schemas.openxmlformats.org/officeDocument/2006/relationships/tags" Target="../tags/tag72.xml"/><Relationship Id="rId122" Type="http://schemas.openxmlformats.org/officeDocument/2006/relationships/tags" Target="../tags/tag93.xml"/><Relationship Id="rId143" Type="http://schemas.openxmlformats.org/officeDocument/2006/relationships/tags" Target="../tags/tag114.xml"/><Relationship Id="rId148" Type="http://schemas.openxmlformats.org/officeDocument/2006/relationships/tags" Target="../tags/tag1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8.xml"/><Relationship Id="rId68" Type="http://schemas.openxmlformats.org/officeDocument/2006/relationships/tags" Target="../tags/tag39.xml"/><Relationship Id="rId89" Type="http://schemas.openxmlformats.org/officeDocument/2006/relationships/tags" Target="../tags/tag60.xml"/><Relationship Id="rId112" Type="http://schemas.openxmlformats.org/officeDocument/2006/relationships/tags" Target="../tags/tag83.xml"/><Relationship Id="rId133" Type="http://schemas.openxmlformats.org/officeDocument/2006/relationships/tags" Target="../tags/tag10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8.xml"/><Relationship Id="rId58" Type="http://schemas.openxmlformats.org/officeDocument/2006/relationships/tags" Target="../tags/tag29.xml"/><Relationship Id="rId79" Type="http://schemas.openxmlformats.org/officeDocument/2006/relationships/tags" Target="../tags/tag50.xml"/><Relationship Id="rId102" Type="http://schemas.openxmlformats.org/officeDocument/2006/relationships/tags" Target="../tags/tag73.xml"/><Relationship Id="rId123" Type="http://schemas.openxmlformats.org/officeDocument/2006/relationships/tags" Target="../tags/tag94.xml"/><Relationship Id="rId144" Type="http://schemas.openxmlformats.org/officeDocument/2006/relationships/tags" Target="../tags/tag115.xml"/><Relationship Id="rId90" Type="http://schemas.openxmlformats.org/officeDocument/2006/relationships/tags" Target="../tags/tag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765c89fa-a8a8-4fc0-9b9a-773006902d82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sz="600" b="0" i="0">
              <a:latin typeface="Arial" panose="020B0604020202020204" pitchFamily="34" charset="0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1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4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95" r:id="rId2"/>
    <p:sldLayoutId id="2147483780" r:id="rId3"/>
    <p:sldLayoutId id="2147483787" r:id="rId4"/>
    <p:sldLayoutId id="214748377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41" r:id="rId13"/>
    <p:sldLayoutId id="2147483765" r:id="rId14"/>
    <p:sldLayoutId id="2147483767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10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  <a:noFill/>
        </p:spPr>
        <p:txBody>
          <a:bodyPr/>
          <a:lstStyle/>
          <a:p>
            <a:r>
              <a:rPr lang="en-US"/>
              <a:t>I                                           Movies Application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E81FA-BD36-D246-A0BA-94256E3D8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0" y="1557338"/>
            <a:ext cx="11186477" cy="4787900"/>
          </a:xfrm>
        </p:spPr>
        <p:txBody>
          <a:bodyPr vert="horz" lIns="0" tIns="0" rIns="0" bIns="0" rtlCol="0" anchor="t">
            <a:normAutofit/>
          </a:bodyPr>
          <a:lstStyle/>
          <a:p>
            <a:pPr algn="l"/>
            <a:r>
              <a:rPr lang="en-US" b="1" i="0" dirty="0">
                <a:effectLst/>
                <a:latin typeface="Söhne"/>
              </a:rPr>
              <a:t>1. Introduction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Movies Application is a user-friendly platform designed to provide users with an immersive and convenient experience for discovering, exploring, and enjoying a wide variety of movies. The application aims to cater to movie enthusiasts by offering a feature-rich environment for browsing, searching movies on multiple devices.</a:t>
            </a:r>
          </a:p>
          <a:p>
            <a:pPr algn="l"/>
            <a:endParaRPr lang="en-US">
              <a:solidFill>
                <a:srgbClr val="374151"/>
              </a:solidFill>
              <a:latin typeface="Söhne"/>
            </a:endParaRPr>
          </a:p>
          <a:p>
            <a:pPr algn="l"/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lvl="0">
              <a:buNone/>
            </a:pPr>
            <a:endParaRPr lang="en-US" noProof="0"/>
          </a:p>
          <a:p>
            <a:endParaRPr lang="en-US"/>
          </a:p>
        </p:txBody>
      </p:sp>
      <p:pic>
        <p:nvPicPr>
          <p:cNvPr id="5" name="Picture 4" descr="A white background with pink text&#10;&#10;Description automatically generated">
            <a:extLst>
              <a:ext uri="{FF2B5EF4-FFF2-40B4-BE49-F238E27FC236}">
                <a16:creationId xmlns:a16="http://schemas.microsoft.com/office/drawing/2014/main" id="{D488363C-BFFC-E2DE-A10F-AF4A0FAE4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" y="-3432"/>
            <a:ext cx="12187255" cy="680548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0274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C5F7E-8F25-6FD4-DE42-22FDD265EB80}"/>
              </a:ext>
            </a:extLst>
          </p:cNvPr>
          <p:cNvSpPr txBox="1"/>
          <p:nvPr/>
        </p:nvSpPr>
        <p:spPr>
          <a:xfrm>
            <a:off x="862464" y="6148917"/>
            <a:ext cx="2889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/>
                <a:ea typeface="Arial Unicode MS"/>
                <a:cs typeface="Arial Unicode MS"/>
              </a:rPr>
              <a:t>Movie added to </a:t>
            </a:r>
            <a:r>
              <a:rPr lang="en-US" sz="1800" kern="0" dirty="0" err="1">
                <a:latin typeface="72 Brand"/>
                <a:ea typeface="Arial Unicode MS"/>
                <a:cs typeface="Arial Unicode MS"/>
              </a:rPr>
              <a:t>favourite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 descr="A screenshot of a movie&#10;&#10;Description automatically generated">
            <a:extLst>
              <a:ext uri="{FF2B5EF4-FFF2-40B4-BE49-F238E27FC236}">
                <a16:creationId xmlns:a16="http://schemas.microsoft.com/office/drawing/2014/main" id="{137B0FB6-70CB-A991-0F7B-2F77B93D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02" y="408517"/>
            <a:ext cx="2685269" cy="5617632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43604E48-C666-E656-7E83-C5219F90E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69" y="461434"/>
            <a:ext cx="2734571" cy="5554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322D4B-148B-350F-1481-2718CA204E21}"/>
              </a:ext>
            </a:extLst>
          </p:cNvPr>
          <p:cNvSpPr txBox="1"/>
          <p:nvPr/>
        </p:nvSpPr>
        <p:spPr>
          <a:xfrm>
            <a:off x="4984749" y="6080124"/>
            <a:ext cx="284163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/>
                <a:ea typeface="Arial Unicode MS"/>
                <a:cs typeface="Arial Unicode MS"/>
              </a:rPr>
              <a:t>List of </a:t>
            </a:r>
            <a:r>
              <a:rPr lang="en-US" sz="1800" kern="0" err="1">
                <a:latin typeface="72 Brand"/>
                <a:ea typeface="Arial Unicode MS"/>
                <a:cs typeface="Arial Unicode MS"/>
              </a:rPr>
              <a:t>favourite</a:t>
            </a:r>
            <a:r>
              <a:rPr lang="en-US" sz="1800" kern="0" dirty="0">
                <a:latin typeface="72 Brand"/>
                <a:ea typeface="Arial Unicode MS"/>
                <a:cs typeface="Arial Unicode MS"/>
              </a:rPr>
              <a:t> items on home page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073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FFBF21-03B6-5377-9D24-C728CD6C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9" y="-494"/>
            <a:ext cx="12251850" cy="69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6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F4650F0-A31A-9EAF-F470-03BBB3A8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9" y="-2643"/>
            <a:ext cx="12202992" cy="68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2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09DFCC8-71B9-B8DD-26B4-BD1200D9E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9" y="-828"/>
            <a:ext cx="12202992" cy="68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2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  <a:noFill/>
        </p:spPr>
        <p:txBody>
          <a:bodyPr/>
          <a:lstStyle/>
          <a:p>
            <a:r>
              <a:rPr lang="en-US"/>
              <a:t>                                        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E81FA-BD36-D246-A0BA-94256E3D8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0" y="1557338"/>
            <a:ext cx="11186477" cy="4787900"/>
          </a:xfrm>
        </p:spPr>
        <p:txBody>
          <a:bodyPr vert="horz" lIns="0" tIns="0" rIns="0" bIns="0" rtlCol="0" anchor="t">
            <a:normAutofit/>
          </a:bodyPr>
          <a:lstStyle/>
          <a:p>
            <a:pPr algn="l"/>
            <a:r>
              <a:rPr lang="en-US" b="1" i="0" dirty="0">
                <a:effectLst/>
                <a:latin typeface="Söhne"/>
              </a:rPr>
              <a:t>Conclusion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Movies Application aims to deliver a comprehensive and enjoyable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movie-Exploring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experience for users, combining a user-friendly interface, powerful search and recommendation features, . This design document provides a roadmap for the development and implementation of the application, ensuring a seamless and engaging experience for movie enthusiasts.</a:t>
            </a:r>
          </a:p>
          <a:p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0262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16E98D-1D69-D80A-31BB-F58E693A2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" y="-521"/>
            <a:ext cx="12187255" cy="67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883B7-A9CE-8478-6587-6CA478DE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25" y="-71268"/>
            <a:ext cx="12306039" cy="687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3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07B0E78-3085-81AB-EC63-0BA75446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32" y="-1898"/>
            <a:ext cx="12187255" cy="681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9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88EC6D66-8C04-E909-8221-24143D2C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" y="2450"/>
            <a:ext cx="12190176" cy="68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 screenshot of a wireframe&#10;&#10;Description automatically generated">
            <a:extLst>
              <a:ext uri="{FF2B5EF4-FFF2-40B4-BE49-F238E27FC236}">
                <a16:creationId xmlns:a16="http://schemas.microsoft.com/office/drawing/2014/main" id="{CBC56009-92DB-4379-F407-BD8C485AC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" y="-161"/>
            <a:ext cx="12187255" cy="680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phone&#10;&#10;Description automatically generated">
            <a:extLst>
              <a:ext uri="{FF2B5EF4-FFF2-40B4-BE49-F238E27FC236}">
                <a16:creationId xmlns:a16="http://schemas.microsoft.com/office/drawing/2014/main" id="{816ACF24-3B74-AC6E-DC16-3D00C4CF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0" y="-416"/>
            <a:ext cx="12208681" cy="684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3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  <a:noFill/>
        </p:spPr>
        <p:txBody>
          <a:bodyPr/>
          <a:lstStyle/>
          <a:p>
            <a:r>
              <a:rPr lang="en-US"/>
              <a:t>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61F3C-C49A-7D70-AE26-6E2D4106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810" y="589616"/>
            <a:ext cx="2629312" cy="5483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A1E98-9066-6B62-9926-FE8B973C0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561" y="504000"/>
            <a:ext cx="2592609" cy="5482087"/>
          </a:xfrm>
          <a:prstGeom prst="rect">
            <a:avLst/>
          </a:prstGeom>
        </p:spPr>
      </p:pic>
      <p:pic>
        <p:nvPicPr>
          <p:cNvPr id="2" name="Picture 1" descr="A screenshot of a login form&#10;&#10;Description automatically generated">
            <a:extLst>
              <a:ext uri="{FF2B5EF4-FFF2-40B4-BE49-F238E27FC236}">
                <a16:creationId xmlns:a16="http://schemas.microsoft.com/office/drawing/2014/main" id="{EB7FE13A-43D4-1AAD-1A09-C79A2D55E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37" y="585410"/>
            <a:ext cx="2718361" cy="55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B816E4-151E-4018-0507-FEB2A2D09300}"/>
              </a:ext>
            </a:extLst>
          </p:cNvPr>
          <p:cNvSpPr txBox="1"/>
          <p:nvPr/>
        </p:nvSpPr>
        <p:spPr>
          <a:xfrm>
            <a:off x="777875" y="6349999"/>
            <a:ext cx="26670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>
                <a:latin typeface="72 Brand"/>
                <a:ea typeface="Arial Unicode MS"/>
                <a:cs typeface="Arial Unicode MS"/>
              </a:rPr>
              <a:t>Welcome Screen</a:t>
            </a:r>
            <a:endParaRPr lang="en-US" sz="1800" kern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0E621-FFB5-D2AA-45B6-96A53F4135C0}"/>
              </a:ext>
            </a:extLst>
          </p:cNvPr>
          <p:cNvSpPr txBox="1"/>
          <p:nvPr/>
        </p:nvSpPr>
        <p:spPr>
          <a:xfrm>
            <a:off x="4365624" y="6365874"/>
            <a:ext cx="26193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>
                <a:latin typeface="72 Brand"/>
                <a:ea typeface="Arial Unicode MS"/>
                <a:cs typeface="Arial Unicode MS"/>
              </a:rPr>
              <a:t>Home Screen</a:t>
            </a:r>
            <a:endParaRPr lang="en-US" sz="1800" kern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653E6-B1F9-A3C3-A1EC-08F177A2562B}"/>
              </a:ext>
            </a:extLst>
          </p:cNvPr>
          <p:cNvSpPr txBox="1"/>
          <p:nvPr/>
        </p:nvSpPr>
        <p:spPr>
          <a:xfrm>
            <a:off x="8032750" y="6381750"/>
            <a:ext cx="2667000" cy="285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/>
                <a:ea typeface="Arial Unicode MS"/>
                <a:cs typeface="Arial Unicode MS"/>
              </a:rPr>
              <a:t>View All Screen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0915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family member&#10;&#10;Description automatically generated">
            <a:extLst>
              <a:ext uri="{FF2B5EF4-FFF2-40B4-BE49-F238E27FC236}">
                <a16:creationId xmlns:a16="http://schemas.microsoft.com/office/drawing/2014/main" id="{3CD9AA02-F7FD-6706-0A6F-1CD99A5DF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10" y="424819"/>
            <a:ext cx="2887308" cy="559334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88CDAC-E942-C8CA-2C23-84FC8986F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88" y="419092"/>
            <a:ext cx="2752721" cy="5617066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22AF9D55-3076-3D86-D165-E64CCD96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50" y="323850"/>
            <a:ext cx="2683462" cy="570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C5F7E-8F25-6FD4-DE42-22FDD265EB80}"/>
              </a:ext>
            </a:extLst>
          </p:cNvPr>
          <p:cNvSpPr txBox="1"/>
          <p:nvPr/>
        </p:nvSpPr>
        <p:spPr>
          <a:xfrm>
            <a:off x="1211805" y="6223000"/>
            <a:ext cx="2889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>
                <a:latin typeface="72 Brand"/>
                <a:ea typeface="Arial Unicode MS"/>
                <a:cs typeface="Arial Unicode MS"/>
              </a:rPr>
              <a:t>Movie Screen</a:t>
            </a:r>
            <a:endParaRPr lang="en-US" sz="1800" kern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8C01B-F87A-4EC2-C8C5-972D616F27C2}"/>
              </a:ext>
            </a:extLst>
          </p:cNvPr>
          <p:cNvSpPr txBox="1"/>
          <p:nvPr/>
        </p:nvSpPr>
        <p:spPr>
          <a:xfrm>
            <a:off x="5318116" y="6223000"/>
            <a:ext cx="21113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>
                <a:latin typeface="72 Brand"/>
                <a:ea typeface="Arial Unicode MS"/>
                <a:cs typeface="Arial Unicode MS"/>
              </a:rPr>
              <a:t>Cast Details Screen</a:t>
            </a:r>
            <a:endParaRPr lang="en-US" sz="1800" kern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72582-76A3-5497-B054-E158F3D713CA}"/>
              </a:ext>
            </a:extLst>
          </p:cNvPr>
          <p:cNvSpPr txBox="1"/>
          <p:nvPr/>
        </p:nvSpPr>
        <p:spPr>
          <a:xfrm>
            <a:off x="9112250" y="6286500"/>
            <a:ext cx="2127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>
                <a:latin typeface="72 Brand"/>
                <a:ea typeface="Arial Unicode MS"/>
                <a:cs typeface="Arial Unicode MS"/>
              </a:rPr>
              <a:t>Search Screen</a:t>
            </a:r>
            <a:endParaRPr lang="en-US" sz="1800" kern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83765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3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10.xml><?xml version="1.0" encoding="utf-8"?>
<TemplafySlideTemplateConfiguration><![CDATA[{"slideVersion":1,"isValidatorEnabled":false,"isLocked":false,"elementsMetadata":[],"slideId":"638360698455994173","enableDocumentContentUpdater":false,"version":"2.0"}]]></TemplafySlideTemplateConfiguration>
</file>

<file path=customXml/item11.xml><?xml version="1.0" encoding="utf-8"?>
<TemplafySlideFormConfiguration><![CDATA[{"formFields":[],"formDataEntries":[]}]]></TemplafySlideFormConfiguration>
</file>

<file path=customXml/item2.xml><?xml version="1.0" encoding="utf-8"?>
<TemplafyFormConfiguration><![CDATA[{"formFields":[{"distinct":false,"hideIfNoUserInteractionRequired":false,"required":false,"defaultValue":" SAP Corporate","autoSelectFirstOption":false,"shareValue":false,"type":"dropDown","dataSourceName":"PPTSubBrandLogos2023","dataSourceFieldName":"Name","name":"SAPLogo","label":"Select Template"},{"distinct":false,"hideIfNoUserInteractionRequired":false,"required":false,"defaultValue":"INTERNAL - SAP Only","autoSelectFirstOption":false,"shareValue":false,"type":"dropDown","dataSourceName":"Classification","dataSourceFieldName":"Name","name":"Classification","label":"Select Classification"}],"formDataEntries":[]}]]></TemplafyFormConfiguratio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TemplafyTemplateConfiguration><![CDATA[{"elementsMetadata":[{"type":"shape","id":"765c89fa-a8a8-4fc0-9b9a-773006902d82","elementConfiguration":{"binding":"{{ DataSources.Classification[Form.Classification.Name].Display}}","type":"text","disableUpdates":false}},{"type":"shape","id":"c9312742-5078-4e1f-bd55-88199c0f80c7","elementConfiguration":{"inheritDimensions":"{{InheritDimensions.InheritNone}}","width":"","height":"1 cm","image":"{{Form.SAPLogo.SubbrandBlue}}","visibility":"","type":"image","disableUpdates":false}},{"type":"shape","id":"93c98dc7-a0c1-4b0f-b0ba-af43dd49ae2c","elementConfiguration":{"binding":"{{Form.Classification.Display}}","visibility":"","type":"text","disableUpdates":false}},{"type":"shape","id":"29c4f80e-d6cd-49e6-b897-9bed61dd3677","elementConfiguration":{"binding":"{{Form.Classification.Display}}","visibility":"","type":"text","disableUpdates":false}},{"type":"shape","id":"d11d6003-5ba9-4eda-9f2a-ba7044d037e8","elementConfiguration":{"inheritDimensions":"{{InheritDimensions.InheritNone}}","width":"","height":"1 cm","image":"{{Form.SAPLogo.SubbrandBlack}}","visibility":"","type":"image","disableUpdates":false}},{"type":"shape","id":"de383e5b-a680-4eb2-b0e1-10c9de7b4420","elementConfiguration":{"inheritDimensions":"{{InheritDimensions.InheritNone}}","width":"","height":"1 cm","image":"{{Form.SAPLogo.SubbrandWhite}}","visibility":"","type":"image","disableUpdates":false}},{"type":"shape","id":"4c4794a9-0655-4c1b-b041-2f8fdc4f17b7","elementConfiguration":{"binding":"{{Form.Classification.Display}}","visibility":"","type":"text","disableUpdates":false}},{"type":"shape","id":"43b89e5b-1a4b-4cc8-b468-ab9c01b2d4c2","elementConfiguration":{"inheritDimensions":"{{InheritDimensions.InheritNone}}","width":"","height":"1 cm","image":"{{Form.SAPLogo.SubbrandBlue}}","visibility":"","type":"image","disableUpdates":false}},{"type":"shape","id":"26b15d7a-e6a5-47d8-9435-f936cf603e4f","elementConfiguration":{"binding":"{{Form.Classification.Display}}","visibility":"","type":"text","disableUpdates":false}},{"type":"shape","id":"15e5a6cb-f50b-4bc5-9f9d-6c342a6c93de","elementConfiguration":{"inheritDimensions":"{{InheritDimensions.InheritNone}}","width":"","height":"1 cm","image":"{{Form.SAPLogo.SubbrandBlue}}","visibility":"","type":"image","disableUpdates":false}},{"type":"shape","id":"731db586-8b8f-45e5-ad05-5653c6731177","elementConfiguration":{"binding":"{{Form.Classification.Display}}","visibility":"","type":"text","disableUpdates":false}},{"type":"shape","id":"89c6ea7d-83ad-45fb-bc70-0da133c6cfff","elementConfiguration":{"inheritDimensions":"{{InheritDimensions.InheritNone}}","width":"","height":"1 cm","image":"{{Form.SAPLogo.SubbrandBlue}}","visibility":"","type":"image","disableUpdates":false}},{"type":"shape","id":"d97e7841-a1d1-4f6f-b5d2-c9e9106d663d","elementConfiguration":{"binding":"{{Form.Classification.Display}}","visibility":"","type":"text","disableUpdates":false}},{"type":"shape","id":"ce9f570a-d01c-4f7a-bdb0-48196cd91c65","elementConfiguration":{"inheritDimensions":"{{InheritDimensions.InheritNone}}","width":"","height":"1 cm","image":"{{Form.SAPLogo.SubbrandWhite}}","visibility":"","type":"image","disableUpdates":false}},{"type":"shape","id":"27e4469b-56b9-40c8-b6ee-229518780628","elementConfiguration":{"binding":"{{Form.Classification.Display}}","visibility":"","type":"text","disableUpdates":false}},{"type":"shape","id":"f755db65-1b8e-45e4-b756-07f49a68989b","elementConfiguration":{"binding":"{{DataSources.PPTCopyRight[\"Slide 5 copyright\"].CopyrightMessage}}","visibility":"","type":"text","disableUpdates":false}},{"type":"shape","id":"c0436da6-546f-4374-a706-3e0acf2a8ea0","elementConfiguration":{"inheritDimensions":"{{InheritDimensions.InheritNone}}","width":"","height":"1 cm","image":"{{Form.SAPLogo.SubbrandBlack}}","visibility":"","type":"image","disableUpdates":false}},{"type":"shape","id":"dc300d89-a410-4ad0-bbb6-125227d9b960","elementConfiguration":{"binding":"{{Form.Classification.Display}}","visibility":"","type":"text","disableUpdates":false}},{"type":"shape","id":"b64cdce4-575f-4a5e-890e-1d72104f51e2","elementConfiguration":{"inheritDimensions":"{{InheritDimensions.InheritNone}}","width":"","height":"1 cm","image":"{{Form.SAPLogo.SubbrandWhite}}","visibility":"","type":"image","disableUpdates":false}},{"type":"shape","id":"dab76cf4-44c2-4bf6-9fec-2f5c86bfe0f2","elementConfiguration":{"binding":"{{Form.Classification.Display}}","visibility":"","type":"text","disableUpdates":false}},{"type":"shape","id":"05ac0cde-32b1-43b7-8ec1-e8c3aaeb2f3c","elementConfiguration":{"inheritDimensions":"{{InheritDimensions.InheritNone}}","width":"","height":"1 cm","image":"{{Form.SAPLogo.SubbrandBlack}}","visibility":"","type":"image","disableUpdates":false}},{"type":"shape","id":"39861684-013f-471d-9263-c810024cc022","elementConfiguration":{"binding":"{{Form.Classification.Display}}","visibility":"","type":"text","disableUpdates":false}},{"type":"shape","id":"5450fe49-9c3b-49bf-b79b-6d2917420691","elementConfiguration":{"inheritDimensions":"{{InheritDimensions.InheritNone}}","width":"","height":"1 cm","image":"{{Form.SAPLogo.SubbrandWhite}}","visibility":"","type":"image","disableUpdates":false}},{"type":"shape","id":"6fd7b70f-0c89-42da-888f-2ef54efefc81","elementConfiguration":{"binding":"{{Form.Classification.Display}}","visibility":"","type":"text","disableUpdates":false}},{"type":"shape","id":"6021235e-256d-4885-a228-ef86f7e358cf","elementConfiguration":{"inheritDimensions":"{{InheritDimensions.InheritNone}}","width":"","height":"1 cm","image":"{{Form.SAPLogo.SubbrandWhite}}","visibility":"","type":"image","disableUpdates":false}},{"type":"shape","id":"34561dcc-4bd5-41a7-8283-822ec80c3339","elementConfiguration":{"binding":"{{Form.Classification.Display}}","visibility":"","type":"text","disableUpdates":false}}],"transformationConfigurations":[],"templateName":"Blank - PowerPoint_20231019-2","templateDescription":"","enableDocumentContentUpdater":true,"version":"2.0"}]]></TemplafyTemplateConfiguratio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TemplafySlideTemplateConfiguration><![CDATA[{"slideVersion":1,"isValidatorEnabled":false,"isLocked":false,"elementsMetadata":[],"slideId":"638360698455994173","enableDocumentContentUpdater":false,"version":"2.0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slideVersion":1,"isValidatorEnabled":false,"isLocked":false,"elementsMetadata":[],"slideId":"638360698455994173","enableDocumentContentUpdater":false,"version":"2.0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C1422F45-04DB-421D-8796-270006657806}">
  <ds:schemaRefs>
    <ds:schemaRef ds:uri="0e00d59e-b0d2-4e67-be34-67e465b0fbed"/>
    <ds:schemaRef ds:uri="47fc58d8-9f4b-4bc8-b278-c3cb6f2980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0.xml><?xml version="1.0" encoding="utf-8"?>
<ds:datastoreItem xmlns:ds="http://schemas.openxmlformats.org/officeDocument/2006/customXml" ds:itemID="{3062A3CD-FE96-4ACB-A240-708DC937A193}">
  <ds:schemaRefs/>
</ds:datastoreItem>
</file>

<file path=customXml/itemProps11.xml><?xml version="1.0" encoding="utf-8"?>
<ds:datastoreItem xmlns:ds="http://schemas.openxmlformats.org/officeDocument/2006/customXml" ds:itemID="{34602A2F-4FF2-4CD7-9E96-DE85F8DF0270}">
  <ds:schemaRefs/>
</ds:datastoreItem>
</file>

<file path=customXml/itemProps2.xml><?xml version="1.0" encoding="utf-8"?>
<ds:datastoreItem xmlns:ds="http://schemas.openxmlformats.org/officeDocument/2006/customXml" ds:itemID="{CC49FFC8-2FF3-4057-96F0-3BCD1A4F0351}">
  <ds:schemaRefs/>
</ds:datastoreItem>
</file>

<file path=customXml/itemProps3.xml><?xml version="1.0" encoding="utf-8"?>
<ds:datastoreItem xmlns:ds="http://schemas.openxmlformats.org/officeDocument/2006/customXml" ds:itemID="{B3812128-B7DF-461F-A8F2-831754A1D2F6}">
  <ds:schemaRefs>
    <ds:schemaRef ds:uri="0e00d59e-b0d2-4e67-be34-67e465b0fbed"/>
    <ds:schemaRef ds:uri="47fc58d8-9f4b-4bc8-b278-c3cb6f2980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626BBCBB-1894-4E66-BA48-9E91CE3ACBA0}">
  <ds:schemaRefs/>
</ds:datastoreItem>
</file>

<file path=customXml/itemProps5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2E566E46-38D1-4FF6-AC12-AFCFCA15E440}">
  <ds:schemaRefs/>
</ds:datastoreItem>
</file>

<file path=customXml/itemProps7.xml><?xml version="1.0" encoding="utf-8"?>
<ds:datastoreItem xmlns:ds="http://schemas.openxmlformats.org/officeDocument/2006/customXml" ds:itemID="{91D4C477-4CBF-4833-A763-167B6759CA65}">
  <ds:schemaRefs/>
</ds:datastoreItem>
</file>

<file path=customXml/itemProps8.xml><?xml version="1.0" encoding="utf-8"?>
<ds:datastoreItem xmlns:ds="http://schemas.openxmlformats.org/officeDocument/2006/customXml" ds:itemID="{76DF8B08-3A86-4523-9B65-94E124D491B5}">
  <ds:schemaRefs/>
</ds:datastoreItem>
</file>

<file path=customXml/itemProps9.xml><?xml version="1.0" encoding="utf-8"?>
<ds:datastoreItem xmlns:ds="http://schemas.openxmlformats.org/officeDocument/2006/customXml" ds:itemID="{CFEE8CF5-08F5-4011-9FBE-90E774B67F15}">
  <ds:schemaRefs/>
</ds:datastoreItem>
</file>

<file path=docMetadata/LabelInfo.xml><?xml version="1.0" encoding="utf-8"?>
<clbl:labelList xmlns:clbl="http://schemas.microsoft.com/office/2020/mipLabelMetadata">
  <clbl:label id="{42f7676c-f455-423c-82f6-dc2d99791af7}" enabled="0" method="" siteId="{42f7676c-f455-423c-82f6-dc2d99791af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SAP Template 2023</vt:lpstr>
      <vt:lpstr>I                                           Movies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cp:keywords>2023/16:9/white</cp:keywords>
  <dc:description/>
  <cp:revision>507</cp:revision>
  <dcterms:created xsi:type="dcterms:W3CDTF">2023-12-01T16:11:14Z</dcterms:created>
  <dcterms:modified xsi:type="dcterms:W3CDTF">2023-12-09T07:01:19Z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AuthorEmail">
    <vt:lpwstr>heidi.bitz@sap.com</vt:lpwstr>
  </property>
  <property fmtid="{D5CDD505-2E9C-101B-9397-08002B2CF9AE}" pid="6" name="_AuthorEmailDisplayName">
    <vt:lpwstr>Bitz, Heidi</vt:lpwstr>
  </property>
  <property fmtid="{D5CDD505-2E9C-101B-9397-08002B2CF9AE}" pid="7" name="_PreviousAdHocReviewCycleID">
    <vt:i4>1357826825</vt:i4>
  </property>
  <property fmtid="{D5CDD505-2E9C-101B-9397-08002B2CF9AE}" pid="8" name="ContentTypeId">
    <vt:lpwstr>0x010100615F0F9DCBF1E94796646FCF98A7C072</vt:lpwstr>
  </property>
  <property fmtid="{D5CDD505-2E9C-101B-9397-08002B2CF9AE}" pid="9" name="TemplafyTimeStamp">
    <vt:lpwstr>2023-11-20T09:37:25</vt:lpwstr>
  </property>
  <property fmtid="{D5CDD505-2E9C-101B-9397-08002B2CF9AE}" pid="10" name="TemplafyTenantId">
    <vt:lpwstr>sap</vt:lpwstr>
  </property>
  <property fmtid="{D5CDD505-2E9C-101B-9397-08002B2CF9AE}" pid="11" name="TemplafyTemplateId">
    <vt:lpwstr>781802967216422970</vt:lpwstr>
  </property>
  <property fmtid="{D5CDD505-2E9C-101B-9397-08002B2CF9AE}" pid="12" name="TemplafyUserProfileId">
    <vt:lpwstr>637952283113861140</vt:lpwstr>
  </property>
  <property fmtid="{D5CDD505-2E9C-101B-9397-08002B2CF9AE}" pid="13" name="TemplafyLanguageCode">
    <vt:lpwstr>en-US</vt:lpwstr>
  </property>
  <property fmtid="{D5CDD505-2E9C-101B-9397-08002B2CF9AE}" pid="14" name="TemplafyFromBlank">
    <vt:bool>true</vt:bool>
  </property>
</Properties>
</file>